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132. Kam-a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182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More Than Tongue Can Tell </a:t>
            </a:r>
          </a:p>
          <a:p>
            <a:r>
              <a:rPr lang="en-US" sz="3200" dirty="0"/>
              <a:t>John 15:13</a:t>
            </a:r>
          </a:p>
          <a:p>
            <a:r>
              <a:rPr lang="en-US" sz="3200" dirty="0"/>
              <a:t>J. E. Hal, 1818-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TOPA,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132. Kam-a Genzawh Hi Lo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2018-10-12T03:01:32Z</dcterms:modified>
</cp:coreProperties>
</file>